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6"/>
  </p:notesMasterIdLst>
  <p:handoutMasterIdLst>
    <p:handoutMasterId r:id="rId17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97" d="100"/>
          <a:sy n="197" d="100"/>
        </p:scale>
        <p:origin x="-120" y="-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Student introduction</a:t>
            </a:r>
          </a:p>
          <a:p>
            <a:endParaRPr lang="en-US" sz="160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Name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Current job role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Previous job roles/background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Experience with Chef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Favorite Text Editor</a:t>
            </a:r>
          </a:p>
          <a:p>
            <a:endParaRPr lang="en-US" sz="1600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0314" y="2761715"/>
            <a:ext cx="8229600" cy="553998"/>
          </a:xfrm>
        </p:spPr>
        <p:txBody>
          <a:bodyPr/>
          <a:lstStyle/>
          <a:p>
            <a:r>
              <a:rPr lang="en-US" dirty="0" smtClean="0"/>
              <a:t>An Introduction to the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 Me Anything (AMA)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of us are coming here with </a:t>
            </a:r>
            <a:r>
              <a:rPr lang="en-US" i="1" dirty="0" smtClean="0"/>
              <a:t>unique </a:t>
            </a:r>
            <a:r>
              <a:rPr lang="en-US" dirty="0" smtClean="0"/>
              <a:t>experiences and from </a:t>
            </a:r>
            <a:r>
              <a:rPr lang="en-US" i="1" dirty="0" smtClean="0"/>
              <a:t>unique </a:t>
            </a:r>
            <a:r>
              <a:rPr lang="en-US" dirty="0" smtClean="0"/>
              <a:t>teams that are using Chef in </a:t>
            </a:r>
            <a:r>
              <a:rPr lang="en-US" i="1" dirty="0" smtClean="0"/>
              <a:t>unique </a:t>
            </a:r>
            <a:r>
              <a:rPr lang="en-US" dirty="0" smtClean="0"/>
              <a:t>ways. It is important that we answer your questions and set you on the path to find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Instructor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Titles, Accomplishments,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Introduce Yourselves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60314" y="2628803"/>
            <a:ext cx="8230599" cy="3358340"/>
          </a:xfrm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Name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job role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job roles/background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 with Chef and/or </a:t>
            </a:r>
            <a:r>
              <a:rPr lang="en-US" dirty="0" err="1"/>
              <a:t>config</a:t>
            </a:r>
            <a:r>
              <a:rPr lang="en-US" dirty="0"/>
              <a:t>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Favorite Text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619875"/>
            <a:ext cx="161925" cy="161925"/>
          </a:xfrm>
          <a:prstGeom prst="rect">
            <a:avLst/>
          </a:prstGeom>
        </p:spPr>
        <p:txBody>
          <a:bodyPr/>
          <a:lstStyle/>
          <a:p>
            <a:fld id="{D0BBED04-5413-DA4C-BC67-0F931B18102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Expectations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will leave this workshop with a basic understanding Chef's core components and ensure you have a workstation with all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Taste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is a large set of tools that are able to be used on multiple platforms and in numerous configurations. We will have time to only explore some of its most fundamental pieces.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the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Learning Chef is like learning a language. You will reach fluency very fast but it will take practice until you become comfortable.</a:t>
            </a:r>
          </a:p>
          <a:p>
            <a:endParaRPr lang="en-US" dirty="0"/>
          </a:p>
          <a:p>
            <a:pPr algn="ctr"/>
            <a:r>
              <a:rPr lang="en-US" b="1" dirty="0"/>
              <a:t>To best way to learn Chef is to use Chef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bring with you your own domain expertise and problems. Chef is a framework for solving those problems. Our job is to teach you how to express solutions to your problems with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10233</TotalTime>
  <Words>279</Words>
  <Application>Microsoft Macintosh PowerPoint</Application>
  <PresentationFormat>Custom</PresentationFormat>
  <Paragraphs>46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ChefDk3.2Template</vt:lpstr>
      <vt:lpstr>Chef Fundamentals</vt:lpstr>
      <vt:lpstr>Instructor Name</vt:lpstr>
      <vt:lpstr>Introduce Yourselves</vt:lpstr>
      <vt:lpstr>Agenda</vt:lpstr>
      <vt:lpstr>Our Expectations</vt:lpstr>
      <vt:lpstr>PowerPoint Presentation</vt:lpstr>
      <vt:lpstr>A Taste of Chef</vt:lpstr>
      <vt:lpstr>Learning the Language</vt:lpstr>
      <vt:lpstr>Your Infrastructure</vt:lpstr>
      <vt:lpstr>Ask Me Anything (AMA)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